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7" r:id="rId3"/>
    <p:sldId id="294" r:id="rId4"/>
    <p:sldId id="289" r:id="rId5"/>
    <p:sldId id="293" r:id="rId6"/>
    <p:sldId id="295" r:id="rId7"/>
    <p:sldId id="297" r:id="rId8"/>
    <p:sldId id="298" r:id="rId9"/>
    <p:sldId id="299" r:id="rId10"/>
    <p:sldId id="300" r:id="rId11"/>
    <p:sldId id="301" r:id="rId12"/>
    <p:sldId id="302" r:id="rId13"/>
    <p:sldId id="292" r:id="rId14"/>
    <p:sldId id="291" r:id="rId15"/>
    <p:sldId id="283" r:id="rId16"/>
    <p:sldId id="284" r:id="rId17"/>
    <p:sldId id="288" r:id="rId18"/>
    <p:sldId id="276" r:id="rId19"/>
    <p:sldId id="279" r:id="rId20"/>
    <p:sldId id="278" r:id="rId21"/>
    <p:sldId id="280" r:id="rId22"/>
    <p:sldId id="282" r:id="rId23"/>
    <p:sldId id="268" r:id="rId24"/>
    <p:sldId id="267" r:id="rId25"/>
    <p:sldId id="266" r:id="rId26"/>
    <p:sldId id="265" r:id="rId27"/>
    <p:sldId id="258" r:id="rId28"/>
    <p:sldId id="263" r:id="rId29"/>
    <p:sldId id="264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19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18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21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2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20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7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71.png"/><Relationship Id="rId5" Type="http://schemas.openxmlformats.org/officeDocument/2006/relationships/image" Target="../media/image118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9.png"/><Relationship Id="rId9" Type="http://schemas.openxmlformats.org/officeDocument/2006/relationships/image" Target="../media/image122.png"/><Relationship Id="rId14" Type="http://schemas.openxmlformats.org/officeDocument/2006/relationships/image" Target="../media/image1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9.png"/><Relationship Id="rId10" Type="http://schemas.openxmlformats.org/officeDocument/2006/relationships/image" Target="../media/image223.png"/><Relationship Id="rId4" Type="http://schemas.openxmlformats.org/officeDocument/2006/relationships/image" Target="../media/image218.png"/><Relationship Id="rId9" Type="http://schemas.openxmlformats.org/officeDocument/2006/relationships/image" Target="../media/image2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15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2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0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9" Type="http://schemas.openxmlformats.org/officeDocument/2006/relationships/image" Target="../media/image104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42" Type="http://schemas.openxmlformats.org/officeDocument/2006/relationships/image" Target="../media/image107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41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37" Type="http://schemas.openxmlformats.org/officeDocument/2006/relationships/image" Target="../media/image102.png"/><Relationship Id="rId40" Type="http://schemas.openxmlformats.org/officeDocument/2006/relationships/image" Target="../media/image105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4.png"/><Relationship Id="rId4" Type="http://schemas.openxmlformats.org/officeDocument/2006/relationships/image" Target="../media/image110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1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0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39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0.png"/><Relationship Id="rId27" Type="http://schemas.openxmlformats.org/officeDocument/2006/relationships/image" Target="../media/image142.png"/><Relationship Id="rId30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7252B0-9E90-9F0E-F75C-F89F952A5938}"/>
              </a:ext>
            </a:extLst>
          </p:cNvPr>
          <p:cNvGrpSpPr/>
          <p:nvPr/>
        </p:nvGrpSpPr>
        <p:grpSpPr>
          <a:xfrm>
            <a:off x="2413782" y="1093155"/>
            <a:ext cx="2277532" cy="1697669"/>
            <a:chOff x="2590801" y="1197930"/>
            <a:chExt cx="2277532" cy="1697669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98E8233B-5C7B-F1A1-8EE3-041C6E4E4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486"/>
            <a:stretch/>
          </p:blipFill>
          <p:spPr bwMode="auto">
            <a:xfrm>
              <a:off x="2590801" y="1197930"/>
              <a:ext cx="982605" cy="169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B8082F1-364D-64AD-9CB4-7F94C1D9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406" y="1462112"/>
              <a:ext cx="1294927" cy="10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009BC7A-0CD0-29E4-2FAB-C742D302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29" y="2611462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9FF441B-35F4-6F68-1BFA-26A606EC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57" y="4274837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C61B42-157D-76D9-26E0-3043A1617473}"/>
              </a:ext>
            </a:extLst>
          </p:cNvPr>
          <p:cNvSpPr/>
          <p:nvPr/>
        </p:nvSpPr>
        <p:spPr>
          <a:xfrm>
            <a:off x="3479139" y="37323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1565-5DBB-709A-C4F5-0CACD6DB50FA}"/>
              </a:ext>
            </a:extLst>
          </p:cNvPr>
          <p:cNvSpPr/>
          <p:nvPr/>
        </p:nvSpPr>
        <p:spPr>
          <a:xfrm>
            <a:off x="3479139" y="539861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977192" y="1191971"/>
            <a:ext cx="6913935" cy="4736463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pic>
        <p:nvPicPr>
          <p:cNvPr id="19" name="Picture 6">
            <a:extLst>
              <a:ext uri="{FF2B5EF4-FFF2-40B4-BE49-F238E27FC236}">
                <a16:creationId xmlns:a16="http://schemas.microsoft.com/office/drawing/2014/main" id="{965EB3FA-5D83-3F8D-7F56-EB9486B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78" y="5229087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640838" y="6352783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15890</TotalTime>
  <Words>598</Words>
  <Application>Microsoft Office PowerPoint</Application>
  <PresentationFormat>Widescreen</PresentationFormat>
  <Paragraphs>95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140</cp:revision>
  <dcterms:created xsi:type="dcterms:W3CDTF">2023-07-26T17:49:20Z</dcterms:created>
  <dcterms:modified xsi:type="dcterms:W3CDTF">2024-11-08T23:18:39Z</dcterms:modified>
</cp:coreProperties>
</file>